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F671F7A-9DD9-445E-AC1F-3C46E4507CC5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76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5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02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66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65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97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36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28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22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78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75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F8598-60BE-4BAA-AC3D-CF9EB22B7811}" type="datetimeFigureOut">
              <a:rPr lang="zh-CN" altLang="en-US" smtClean="0"/>
              <a:t>2016/2/22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F3A46-8424-40DB-A314-A800B4561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70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54" y="353583"/>
            <a:ext cx="10115550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4" y="3258708"/>
            <a:ext cx="5898035" cy="33176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12108" y="1804086"/>
            <a:ext cx="9852196" cy="733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26907" y="5075795"/>
            <a:ext cx="1519881" cy="1500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0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54" y="353583"/>
            <a:ext cx="10124046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4" y="3258708"/>
            <a:ext cx="5898035" cy="33176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60749" y="2752725"/>
            <a:ext cx="9852196" cy="2322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26908" y="3258708"/>
            <a:ext cx="1519881" cy="1500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0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33661" r="-1182" b="12238"/>
          <a:stretch/>
        </p:blipFill>
        <p:spPr>
          <a:xfrm>
            <a:off x="2537038" y="1713470"/>
            <a:ext cx="6574011" cy="1383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18" y="3220995"/>
            <a:ext cx="3031741" cy="17053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09751" y="4324864"/>
            <a:ext cx="807308" cy="1647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2708322" y="1837038"/>
            <a:ext cx="5834321" cy="1907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28" y="2400428"/>
            <a:ext cx="3657143" cy="20571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67428" y="2400428"/>
            <a:ext cx="238669" cy="227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76563" y="2458094"/>
            <a:ext cx="498161" cy="227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417504" y="2458094"/>
            <a:ext cx="498161" cy="227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94141" y="2400428"/>
            <a:ext cx="230430" cy="227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99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60" y="502508"/>
            <a:ext cx="10058400" cy="565785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079157" y="502508"/>
            <a:ext cx="0" cy="5657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1145060" y="428625"/>
            <a:ext cx="9980140" cy="72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2925" y="9984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(0,0)</a:t>
            </a:r>
            <a:r>
              <a:rPr lang="zh-CN" altLang="en-US" dirty="0" smtClean="0">
                <a:solidFill>
                  <a:srgbClr val="FF0000"/>
                </a:solidFill>
              </a:rPr>
              <a:t>坐标原点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62600" y="9984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width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8687" y="3871740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height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933825" y="826358"/>
            <a:ext cx="12357" cy="650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031908" y="753936"/>
            <a:ext cx="1035392" cy="21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736383" y="753936"/>
            <a:ext cx="2197442" cy="1905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13328" y="2725698"/>
            <a:ext cx="14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point(535,60)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63" y="828675"/>
            <a:ext cx="2636044" cy="46863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4805363" y="828675"/>
            <a:ext cx="0" cy="50863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024892" y="2802493"/>
            <a:ext cx="78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height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805362" y="800100"/>
            <a:ext cx="2867025" cy="384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81375" y="615434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(0,0)</a:t>
            </a:r>
            <a:r>
              <a:rPr lang="zh-CN" altLang="en-US" dirty="0" smtClean="0">
                <a:solidFill>
                  <a:srgbClr val="FF0000"/>
                </a:solidFill>
              </a:rPr>
              <a:t>坐标原点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77236" y="46917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width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2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8" y="828675"/>
            <a:ext cx="1735932" cy="308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直接箭头连接符 4"/>
          <p:cNvCxnSpPr/>
          <p:nvPr/>
        </p:nvCxnSpPr>
        <p:spPr>
          <a:xfrm>
            <a:off x="1500186" y="828675"/>
            <a:ext cx="1" cy="3086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24504" y="2156281"/>
            <a:ext cx="575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height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0405" y="659398"/>
            <a:ext cx="12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(0,0)</a:t>
            </a:r>
            <a:r>
              <a:rPr lang="zh-CN" altLang="en-US" sz="1100" dirty="0" smtClean="0">
                <a:solidFill>
                  <a:srgbClr val="FF0000"/>
                </a:solidFill>
              </a:rPr>
              <a:t>坐标原点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500186" y="828675"/>
            <a:ext cx="18598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111134" y="528593"/>
            <a:ext cx="514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width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24704" y="263563"/>
            <a:ext cx="2119313" cy="3767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直接箭头连接符 14"/>
          <p:cNvCxnSpPr/>
          <p:nvPr/>
        </p:nvCxnSpPr>
        <p:spPr>
          <a:xfrm>
            <a:off x="4200524" y="1090285"/>
            <a:ext cx="1" cy="2424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624842" y="2417891"/>
            <a:ext cx="575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height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40743" y="921008"/>
            <a:ext cx="12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(0,0)</a:t>
            </a:r>
            <a:r>
              <a:rPr lang="zh-CN" altLang="en-US" sz="1100" dirty="0" smtClean="0">
                <a:solidFill>
                  <a:srgbClr val="FF0000"/>
                </a:solidFill>
              </a:rPr>
              <a:t>坐标原点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200524" y="1087740"/>
            <a:ext cx="3767670" cy="2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811472" y="787658"/>
            <a:ext cx="514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width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60709" y="4066520"/>
            <a:ext cx="12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Rotation:0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42134" y="3319761"/>
            <a:ext cx="12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Rotation:90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32</Words>
  <Application>Microsoft Office PowerPoint</Application>
  <PresentationFormat>宽屏</PresentationFormat>
  <Paragraphs>15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minhuaxu(许敏华)</dc:creator>
  <cp:lastModifiedBy>minhuaxu(许敏华)</cp:lastModifiedBy>
  <cp:revision>13</cp:revision>
  <dcterms:created xsi:type="dcterms:W3CDTF">2016-02-19T02:48:06Z</dcterms:created>
  <dcterms:modified xsi:type="dcterms:W3CDTF">2016-02-26T06:19:11Z</dcterms:modified>
</cp:coreProperties>
</file>